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Google Sans Medium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4">
          <p15:clr>
            <a:srgbClr val="A4A3A4"/>
          </p15:clr>
        </p15:guide>
        <p15:guide id="2" pos="454">
          <p15:clr>
            <a:srgbClr val="A4A3A4"/>
          </p15:clr>
        </p15:guide>
        <p15:guide id="3" orient="horz" pos="1701">
          <p15:clr>
            <a:srgbClr val="9AA0A6"/>
          </p15:clr>
        </p15:guide>
        <p15:guide id="4" orient="horz" pos="1928">
          <p15:clr>
            <a:srgbClr val="9AA0A6"/>
          </p15:clr>
        </p15:guide>
        <p15:guide id="5" orient="horz" pos="215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 orient="horz"/>
        <p:guide pos="454"/>
        <p:guide pos="1701" orient="horz"/>
        <p:guide pos="1928" orient="horz"/>
        <p:guide pos="215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GoogleSans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GoogleSansMedium-italic.fntdata"/><Relationship Id="rId23" Type="http://schemas.openxmlformats.org/officeDocument/2006/relationships/font" Target="fonts/GoogleSans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regular.fntdata"/><Relationship Id="rId25" Type="http://schemas.openxmlformats.org/officeDocument/2006/relationships/font" Target="fonts/GoogleSansMedium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ebeb40e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ebeb40e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e711df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9e711df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3ebeb40e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3ebeb40e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185" name="Google Shape;185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566400" y="2137913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Arrow</a:t>
            </a:r>
            <a:b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Functions</a:t>
            </a:r>
            <a:endParaRPr sz="2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1563" y="1929504"/>
            <a:ext cx="1167300" cy="1137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35" name="Google Shape;135;p29"/>
          <p:cNvGrpSpPr/>
          <p:nvPr/>
        </p:nvGrpSpPr>
        <p:grpSpPr>
          <a:xfrm>
            <a:off x="4158246" y="2164950"/>
            <a:ext cx="5603400" cy="753426"/>
            <a:chOff x="1504383" y="863150"/>
            <a:chExt cx="5603400" cy="753426"/>
          </a:xfrm>
        </p:grpSpPr>
        <p:sp>
          <p:nvSpPr>
            <p:cNvPr id="136" name="Google Shape;136;p29"/>
            <p:cNvSpPr txBox="1"/>
            <p:nvPr/>
          </p:nvSpPr>
          <p:spPr>
            <a:xfrm>
              <a:off x="1504383" y="863150"/>
              <a:ext cx="560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 Pereira</a:t>
              </a: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29"/>
            <p:cNvSpPr txBox="1"/>
            <p:nvPr/>
          </p:nvSpPr>
          <p:spPr>
            <a:xfrm>
              <a:off x="1504383" y="1117853"/>
              <a:ext cx="407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Sr. Front-End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29"/>
            <p:cNvSpPr txBox="1"/>
            <p:nvPr/>
          </p:nvSpPr>
          <p:spPr>
            <a:xfrm>
              <a:off x="1504383" y="1293476"/>
              <a:ext cx="4422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eduardo.pereira@luizalabs.com</a:t>
              </a:r>
              <a:endParaRPr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Arrow Functions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As arrow functions servem para substituir as funções em um formato mais enxuto.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720000" y="2027150"/>
            <a:ext cx="7981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Ao invés de: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function funcao(param1, param2) {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  return param1 + param2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720000" y="3420000"/>
            <a:ext cx="798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Eu vou usar: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latin typeface="Montserrat"/>
                <a:ea typeface="Montserrat"/>
                <a:cs typeface="Montserrat"/>
                <a:sym typeface="Montserrat"/>
              </a:rPr>
              <a:t>var funcao = (param1, param2) =&gt; param1 + param2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/>
        </p:nvSpPr>
        <p:spPr>
          <a:xfrm>
            <a:off x="532950" y="1003900"/>
            <a:ext cx="80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Arrow Functions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720000" y="1619500"/>
            <a:ext cx="79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Exercícios de fixação: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720000" y="2027150"/>
            <a:ext cx="798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função que retorne se o valor informado é par/ímpar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função que recebe dois números e retorna a soma entre eles.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Escreva uma função que retorna um cumprimento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2462950" y="86988"/>
            <a:ext cx="28683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3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33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187" name="Google Shape;1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188" name="Google Shape;1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189" name="Google Shape;1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